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 rtl="0"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66" autoAdjust="0"/>
  </p:normalViewPr>
  <p:slideViewPr>
    <p:cSldViewPr>
      <p:cViewPr varScale="1">
        <p:scale>
          <a:sx n="94" d="100"/>
          <a:sy n="94" d="100"/>
        </p:scale>
        <p:origin x="20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657031-B1C6-4455-95FD-D458476621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8A2C5-EB76-4E6D-A8FA-688DBE9E13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fld id="{F94DEFA9-011C-4C2A-B0AE-2B5BB4047F9E}" type="datetimeFigureOut">
              <a:rPr lang="en-CA"/>
              <a:pPr rtl="0">
                <a:defRPr/>
              </a:pPr>
              <a:t>2026-06-17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C764AF-3956-42F1-9F70-A58C06199E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 rt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2F20B4A-176A-47A4-AC03-9FED96AB1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" noProof="0"/>
              <a:t>Click to edit Master text styles</a:t>
            </a:r>
          </a:p>
          <a:p>
            <a:pPr lvl="1" rtl="0"/>
            <a:r>
              <a:rPr lang="fr" noProof="0"/>
              <a:t>Second level</a:t>
            </a:r>
          </a:p>
          <a:p>
            <a:pPr lvl="2" rtl="0"/>
            <a:r>
              <a:rPr lang="fr" noProof="0"/>
              <a:t>Third level</a:t>
            </a:r>
          </a:p>
          <a:p>
            <a:pPr lvl="3" rtl="0"/>
            <a:r>
              <a:rPr lang="fr" noProof="0"/>
              <a:t>Fourth level</a:t>
            </a:r>
          </a:p>
          <a:p>
            <a:pPr lvl="4" rtl="0"/>
            <a:r>
              <a:rPr lang="fr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D67C5-8BB7-430F-B9AA-C0C8A83D5E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4F6A0-BCFC-47B9-8A63-F3DE00711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 rtl="0">
              <a:defRPr/>
            </a:pPr>
            <a:fld id="{2CF50B59-3576-4BDC-B755-EC2510165E91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633A82B-7AB0-4F22-A006-D91107FD0C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7ABAA6D0-02F6-4E56-8AEF-C7A9DA5271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r>
              <a:rPr lang="fr" dirty="0"/>
              <a:t>This slide must be visually presented to the audience AND verbalized by the speaker.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DD639F0-0D4D-43D5-A6CB-4976936E83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/>
            <a:fld id="{BB56E667-80E6-404A-8FA6-CF0273EB4AEE}" type="slidenum">
              <a:rPr lang="en-CA" altLang="en-US" smtClean="0"/>
              <a:pPr/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48646A42-EA50-4DFF-ABE8-F9AB9FBE6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984D34DB-9462-4664-975E-9F9B0EC0F0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r>
              <a:rPr lang="fr"/>
              <a:t>This slide must be visually presented to the audience AND verbalized by the speaker.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6F920FB6-8B71-489B-B4FD-589C563D03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/>
            <a:fld id="{8CEE50AA-4423-4007-B925-C8F8BD17A46E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CC484551-28CC-4CBF-85F2-4227E06753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4EFB2002-99D8-493F-A900-0438DC6267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endParaRPr lang="en-CA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641D2D36-35F7-4D19-A9FD-8DF050AED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/>
            <a:fld id="{42E57F73-286B-44F1-9688-B5CBC6F542F0}" type="slidenum">
              <a:rPr lang="en-CA" altLang="en-US" smtClean="0"/>
              <a:pPr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B43DD-177C-4DBF-B5FA-84031AB7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B119-5564-456C-8C2A-D5BDE7A50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0AAA1-9640-41D6-99CE-4C2682150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512FE6F-48FC-4DA2-B22B-DAE756A6E04C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1349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D11AE-F624-4FF0-98AB-58C7C84B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C540C-A6B7-4500-9983-C0221CB3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0003C-ED46-4FA2-A3EE-A81D3ED4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FB44B75-50FF-40F8-8CD9-625575CD5C6C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6751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B67BB-ACF5-4E34-ADDA-E04022D6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A437F-7597-44DE-9056-8E94E626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D32FB-9E48-4369-9DCC-A47C00FE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3888927-17BC-4922-9F13-EB34F1FE84D8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959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1DF3F-1DCE-43C1-8108-D9DE945B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63CF5-4970-4404-AB04-FCD4D331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3D5FD-0091-4374-A01B-31E05007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B3C9472-6A17-45C5-8CC4-6404FB65D19A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632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49093-AD2B-424B-9CAC-FDC9AA1AE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94E19-E015-4F54-9A4F-874CE236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0FBD3-D4D6-44B1-BDFB-5A02C17F0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2FF7262-1C0B-4DD8-ACAE-428E3AA887D1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953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4B77E4-5474-466A-904E-2B73CC6FF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145E4F-1808-43A4-A1CF-5788A31A0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95FB1A-4AB3-43AC-A727-2AB8B8E0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3C14E87-C0F8-4235-80A7-56630EC9FA36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3850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795577-8466-4682-BBBE-C480D1885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14D6F6E-8628-4F3B-9EF7-4CEE6B347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657F25A-DCDE-4130-BFA5-A9220B940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D669EC5-E0FA-473C-AF0A-C3569C14C604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7000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27FCDF-873A-4DF1-87A9-F7A6057C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EF2538-7F4C-4B48-A3FF-EF4B3147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001DBC-7A7C-46E1-AEA0-3BCE6FEA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50C3E6A3-EDB5-4ED6-AC78-391C547B5052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3541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3F03A9B-105D-43D8-B273-58924B5E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AD06812-E337-4E3F-B13C-B33675017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E48EB7-F4A5-4FA4-BACB-B969B05C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4D06B84-9353-458F-937E-5BF75793629C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2208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F1D61A-DD5F-46CC-A067-04CA29980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63C116-CBC3-435E-9D4B-1CDB1D29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1303EB-8C9B-4F4A-9BB8-6E423BCB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221E6F2-B6A2-4546-AA94-C7F795D657D6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7945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fr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58F076-515E-411E-A629-9E0F264B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E04064-7A0E-4BB3-9BF6-CA90212A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263B23-B4AF-4454-80DB-88A73CE16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44305B2-5653-4626-8FA1-DBDAFD3C7A2D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1327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FA8AC22-50F4-4619-82CD-89E21FAA5D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fr"/>
              <a:t>Click to edit Master title style</a:t>
            </a:r>
            <a:endParaRPr lang="en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00329E5-D41D-4106-AB92-163289B659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  <a:endParaRPr lang="en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87FAE-5A2A-44B0-94A2-459623E23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en-CA"/>
              <a:t>2026-06-04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5BD58-102E-4047-A4C9-F34FCD78C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05093-8544-498C-A893-2A60D34EF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rtl="0">
              <a:defRPr/>
            </a:pPr>
            <a:fld id="{D77E1C87-2712-4449-87F6-AA8483CFA4EA}" type="slidenum">
              <a:rPr lang="en-CA" altLang="en-US"/>
              <a:pPr rtl="0"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742F700-BEA0-4F91-9482-62AD07D38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1134" y="836712"/>
            <a:ext cx="8327330" cy="1143000"/>
          </a:xfrm>
        </p:spPr>
        <p:txBody>
          <a:bodyPr rtlCol="0"/>
          <a:lstStyle/>
          <a:p>
            <a:pPr rtl="0" eaLnBrk="1" hangingPunct="1"/>
            <a:r>
              <a:rPr lang="fr" dirty="0"/>
              <a:t>Déclaration du comité de planification scientifique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384E3-F0B1-42A1-B42A-EF3D5D09B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3843"/>
            <a:ext cx="8229600" cy="4525963"/>
          </a:xfrm>
        </p:spPr>
        <p:txBody>
          <a:bodyPr rtlCol="0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fr" sz="2800" b="1" dirty="0"/>
              <a:t>Faculté :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400" dirty="0"/>
              <a:t>Dr David Kaplan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400" dirty="0"/>
              <a:t>Lacey Phillips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400" dirty="0"/>
              <a:t>Karine Baser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400" dirty="0"/>
              <a:t>Dana Summers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endParaRPr lang="en-CA" sz="2800" b="1" dirty="0"/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fr" sz="2800" b="1" dirty="0"/>
              <a:t>Relations avec les commanditaires financiers :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400" dirty="0"/>
              <a:t>Chacun des membres du comité de planification scientifique est un employé salarié de Santé Ontario</a:t>
            </a:r>
          </a:p>
          <a:p>
            <a:pPr marL="0" indent="0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sz="2400" dirty="0"/>
          </a:p>
        </p:txBody>
      </p:sp>
      <p:sp>
        <p:nvSpPr>
          <p:cNvPr id="3076" name="TextBox 3">
            <a:extLst>
              <a:ext uri="{FF2B5EF4-FFF2-40B4-BE49-F238E27FC236}">
                <a16:creationId xmlns:a16="http://schemas.microsoft.com/office/drawing/2014/main" id="{C1024D3D-578B-4E04-A8AB-18DBC55A9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9050"/>
            <a:ext cx="8784976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fr" sz="1700" dirty="0">
                <a:solidFill>
                  <a:schemeClr val="accent2"/>
                </a:solidFill>
              </a:rPr>
              <a:t>Modèles de CdI du CMFC : Diapositive 1 - Réservée à la présentation des membres de la faculté.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C243888-423D-448E-8851-0B3241EAD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 rtl="0" eaLnBrk="1" hangingPunct="1"/>
            <a:r>
              <a:rPr lang="fr"/>
              <a:t>Déclaration de soutien financier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0803-4A68-4AC9-A14F-6952599AC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fr" sz="2000" b="1"/>
              <a:t>Ce programme a reçu le soutien financier de Santé Ontario sous forme de personnel salarié.  </a:t>
            </a:r>
          </a:p>
          <a:p>
            <a:pPr marL="0" indent="0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sz="2400" b="1" u="sng" dirty="0"/>
          </a:p>
          <a:p>
            <a:pPr rtl="0" eaLnBrk="1" fontAlgn="auto" hangingPunct="1">
              <a:spcAft>
                <a:spcPts val="0"/>
              </a:spcAft>
              <a:defRPr/>
            </a:pPr>
            <a:r>
              <a:t>Possibilité de conflit(s) d'intérêts :</a:t>
            </a:r>
          </a:p>
          <a:p>
            <a:pPr lvl="1" rtl="0" eaLnBrk="1" fontAlgn="auto" hangingPunct="1">
              <a:spcAft>
                <a:spcPts val="0"/>
              </a:spcAft>
              <a:defRPr/>
            </a:pPr>
            <a:r>
              <a:rPr lang="fr" sz="2000"/>
              <a:t>Il n'existe aucun conflit d'intérêt </a:t>
            </a:r>
            <a:endParaRPr lang="en-CA" dirty="0"/>
          </a:p>
          <a:p>
            <a:pPr rtl="0" eaLnBrk="1" fontAlgn="auto" hangingPunct="1">
              <a:spcAft>
                <a:spcPts val="0"/>
              </a:spcAft>
              <a:defRPr/>
            </a:pPr>
            <a:endParaRPr lang="en-CA" sz="2400" dirty="0">
              <a:solidFill>
                <a:srgbClr val="FF0000"/>
              </a:solidFill>
            </a:endParaRPr>
          </a:p>
          <a:p>
            <a:pPr marL="0" indent="0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sz="2400" dirty="0"/>
          </a:p>
        </p:txBody>
      </p:sp>
      <p:sp>
        <p:nvSpPr>
          <p:cNvPr id="5124" name="TextBox 3">
            <a:extLst>
              <a:ext uri="{FF2B5EF4-FFF2-40B4-BE49-F238E27FC236}">
                <a16:creationId xmlns:a16="http://schemas.microsoft.com/office/drawing/2014/main" id="{AF8828DF-2611-43D7-86B5-74DCDCFEE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9050"/>
            <a:ext cx="4392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fr" sz="1800">
                <a:solidFill>
                  <a:schemeClr val="accent2"/>
                </a:solidFill>
              </a:rPr>
              <a:t>Modèles de CdI du CMFC : Diapositive 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B56C516-D324-4BAE-893E-81AF649F7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6416" y="422275"/>
            <a:ext cx="8569324" cy="1143000"/>
          </a:xfrm>
        </p:spPr>
        <p:txBody>
          <a:bodyPr rtlCol="0"/>
          <a:lstStyle/>
          <a:p>
            <a:pPr rtl="0" eaLnBrk="1" hangingPunct="1"/>
            <a:r>
              <a:rPr lang="fr" dirty="0"/>
              <a:t>Atténuation des préjugés potentiels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4FCC9-E69B-4CE3-B592-74246149F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 rtlCol="0">
            <a:normAutofit fontScale="92500" lnSpcReduction="1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fr" sz="2400" dirty="0"/>
              <a:t>Les normes de qualité de Santé Ontario et toutes les recommandations relatives à la médecine clinique reposent sur des données probantes reconnues par la profession. Toutes les recherches scientifiques mentionnées, présentées ou utilisées dans le cadre de cette activité de développement professionnel continu à l'appui ou à la justification des recommandations relatives aux soins aux patients sont conformes aux normes généralement reconnues.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fr" sz="2400" dirty="0"/>
              <a:t>Les déclarations de CdI des membres du comité de planification scientifique seront présentées à tous les participants dans l'introduction à l'exercice d'auto-réflexion qu'ils doivent réaliser dans le cadre du programme.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fr" sz="2400" dirty="0"/>
              <a:t>Ce programme ne comporte aucun conférencier, animateur, accompagnateur, évaluateur par les pairs ni évaluateur, puisqu'il s'agit d'un programme d'autoapprentissage. </a:t>
            </a:r>
          </a:p>
          <a:p>
            <a:pPr marL="0" indent="0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sz="2000" dirty="0">
              <a:solidFill>
                <a:srgbClr val="FF0000"/>
              </a:solidFill>
            </a:endParaRPr>
          </a:p>
          <a:p>
            <a:pPr rtl="0" eaLnBrk="1" fontAlgn="auto" hangingPunct="1"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172" name="TextBox 3">
            <a:extLst>
              <a:ext uri="{FF2B5EF4-FFF2-40B4-BE49-F238E27FC236}">
                <a16:creationId xmlns:a16="http://schemas.microsoft.com/office/drawing/2014/main" id="{3276FE31-C301-44E4-AB7C-56601C6C7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2388"/>
            <a:ext cx="4392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fr" sz="1800">
                <a:solidFill>
                  <a:schemeClr val="accent2"/>
                </a:solidFill>
              </a:rPr>
              <a:t>Modèles de CdI du CMFC : Diapositive 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c862a811-73d9-4481-a689-b6fb3842fb89}" enabled="1" method="Standard" siteId="{4ef96c5c-d83f-466b-a478-816a5bb4af6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263</Words>
  <Application>Microsoft Office PowerPoint</Application>
  <PresentationFormat>On-screen Show (4:3)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Déclaration du comité de planification scientifique</vt:lpstr>
      <vt:lpstr>Déclaration de soutien financier</vt:lpstr>
      <vt:lpstr>Atténuation des préjugés potentiels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Hill</dc:creator>
  <cp:lastModifiedBy>Summers, Dana</cp:lastModifiedBy>
  <cp:revision>26</cp:revision>
  <dcterms:created xsi:type="dcterms:W3CDTF">2011-10-19T14:22:10Z</dcterms:created>
  <dcterms:modified xsi:type="dcterms:W3CDTF">2026-06-17T09:12:38Z</dcterms:modified>
</cp:coreProperties>
</file>